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F51767-46D4-497E-A12F-EA5BBE96D11C}">
  <a:tblStyle styleId="{E4F51767-46D4-497E-A12F-EA5BBE96D1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valík, Renáta" userId="908c1b89-83de-42af-9bd4-b0179f4455fc" providerId="ADAL" clId="{AE010ACE-1FB6-4D75-9625-4C3CA52A13AC}"/>
    <pc:docChg chg="modSld">
      <pc:chgData name="Kovalík, Renáta" userId="908c1b89-83de-42af-9bd4-b0179f4455fc" providerId="ADAL" clId="{AE010ACE-1FB6-4D75-9625-4C3CA52A13AC}" dt="2022-10-11T19:05:39.658" v="5" actId="6549"/>
      <pc:docMkLst>
        <pc:docMk/>
      </pc:docMkLst>
      <pc:sldChg chg="modSp mod">
        <pc:chgData name="Kovalík, Renáta" userId="908c1b89-83de-42af-9bd4-b0179f4455fc" providerId="ADAL" clId="{AE010ACE-1FB6-4D75-9625-4C3CA52A13AC}" dt="2022-10-11T19:05:39.658" v="5" actId="6549"/>
        <pc:sldMkLst>
          <pc:docMk/>
          <pc:sldMk cId="0" sldId="257"/>
        </pc:sldMkLst>
        <pc:spChg chg="mod">
          <ac:chgData name="Kovalík, Renáta" userId="908c1b89-83de-42af-9bd4-b0179f4455fc" providerId="ADAL" clId="{AE010ACE-1FB6-4D75-9625-4C3CA52A13AC}" dt="2022-10-11T19:05:39.658" v="5" actId="6549"/>
          <ac:spMkLst>
            <pc:docMk/>
            <pc:sldMk cId="0" sldId="257"/>
            <ac:spMk id="6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b9e2ed5d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cb9e2ed5d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ba0b71ed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ba0b71ed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e2ed5da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e2ed5da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4b550d29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4b550d29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b9e2ed5da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b9e2ed5da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ba0b71ed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ba0b71ed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b550d29c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b550d29c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b9e2ed5da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b9e2ed5da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eba0b71ed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eba0b71ed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29450" y="1786150"/>
            <a:ext cx="7688100" cy="12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Rodičovské združenie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September 2022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 sz="1832"/>
              <a:t>náhradný termín 11.10.2022</a:t>
            </a:r>
            <a:endParaRPr sz="183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Agenda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375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sk" dirty="0"/>
              <a:t>stav účtu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sk" dirty="0"/>
              <a:t>členský príspevok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sk" dirty="0"/>
              <a:t>prehľad aktivít za minulý školský rok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sk" dirty="0"/>
              <a:t>stav aktivít na školský rok 2022/2023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sk"/>
              <a:t>financie na rok 2022/2023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sk" dirty="0"/>
              <a:t>diskusia</a:t>
            </a:r>
            <a:endParaRPr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Stav účtu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749075"/>
            <a:ext cx="8520600" cy="2819700"/>
          </a:xfrm>
          <a:prstGeom prst="rect">
            <a:avLst/>
          </a:prstGeom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Stav ku 1.9.2022</a:t>
            </a: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sk" sz="2600" b="1">
                <a:highlight>
                  <a:schemeClr val="lt1"/>
                </a:highlight>
              </a:rPr>
              <a:t>8 580,68.- €</a:t>
            </a:r>
            <a:endParaRPr sz="2600" b="1" dirty="0"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Členský príspevok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k"/>
              <a:t>30 €/ školský rok/dieťa</a:t>
            </a:r>
            <a:endParaRPr dirty="0"/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sk" sz="2200"/>
              <a:t>za rok 2021 uhradilo </a:t>
            </a:r>
            <a:r>
              <a:rPr lang="sk" sz="2200" b="1"/>
              <a:t>iba 36 rodičov</a:t>
            </a:r>
            <a:endParaRPr sz="2200" b="1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ctr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sk"/>
              <a:t>hlasovanie o výške členského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Aktivity za školský rok 2021/2022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274650" y="1467475"/>
            <a:ext cx="8520600" cy="3204300"/>
          </a:xfrm>
          <a:prstGeom prst="rect">
            <a:avLst/>
          </a:prstGeom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Ozetkový fond  (pomôcky)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Ozetkový fond zážitkov (výlety)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Darčeky pre deti na sv. Mikuláša 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Darček na Deň detí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Bibliotéka 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nákup rastín na výuku do školskej záhrady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vonkajšie sedenie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jazykové kurzy pre učiteľky</a:t>
            </a:r>
            <a:endParaRPr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Plán aktivít na školský rok 2022/2023</a:t>
            </a:r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274650" y="1467475"/>
            <a:ext cx="8520600" cy="3174300"/>
          </a:xfrm>
          <a:prstGeom prst="rect">
            <a:avLst/>
          </a:prstGeom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Fyzioterapeut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Ozetkový fond  (pomôcky)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Ozetkový fond zážitkov (výlety)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Divadlo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Darčeky pre deti na sv. Mikuláša 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Darček na Deň detí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Ihrisko pre Bocce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Bibliotéka </a:t>
            </a:r>
            <a:endParaRPr sz="2000" dirty="0"/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k" sz="2000"/>
              <a:t>ihrisková zostava</a:t>
            </a:r>
            <a:endParaRPr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54550" y="160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Financie na rok 2022/2023</a:t>
            </a:r>
            <a:endParaRPr dirty="0"/>
          </a:p>
        </p:txBody>
      </p:sp>
      <p:graphicFrame>
        <p:nvGraphicFramePr>
          <p:cNvPr id="91" name="Google Shape;91;p19"/>
          <p:cNvGraphicFramePr/>
          <p:nvPr/>
        </p:nvGraphicFramePr>
        <p:xfrm>
          <a:off x="481825" y="957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{E4F51767-46D4-497E-A12F-EA5BBE96D11C}</a:tableStyleId>
              </a:tblPr>
              <a:tblGrid>
                <a:gridCol w="147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b="1">
                          <a:solidFill>
                            <a:srgbClr val="4E5B6F"/>
                          </a:solidFill>
                        </a:rPr>
                        <a:t>PRÍJMY plán</a:t>
                      </a:r>
                      <a:endParaRPr b="1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b">
                    <a:lnB w="12650" cap="flat" cmpd="sng">
                      <a:solidFill>
                        <a:srgbClr val="A7D6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525" marR="9525" marT="9525" marB="91425" anchor="b">
                    <a:lnB w="12650" cap="flat" cmpd="sng">
                      <a:solidFill>
                        <a:srgbClr val="A7D6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 i="1">
                          <a:solidFill>
                            <a:srgbClr val="3F6C1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Položka</a:t>
                      </a:r>
                      <a:endParaRPr sz="1100" i="1" dirty="0">
                        <a:solidFill>
                          <a:srgbClr val="3F6C19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ctr">
                    <a:lnT w="12650" cap="flat" cmpd="sng">
                      <a:solidFill>
                        <a:srgbClr val="A7D6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 i="1">
                          <a:solidFill>
                            <a:srgbClr val="3F6C19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Plán</a:t>
                      </a:r>
                      <a:endParaRPr sz="1100" i="1" dirty="0">
                        <a:solidFill>
                          <a:srgbClr val="3F6C19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9525" marR="9525" marT="9525" marB="91425" anchor="ctr">
                    <a:lnT w="12650" cap="flat" cmpd="sng">
                      <a:solidFill>
                        <a:srgbClr val="A7D6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>
                          <a:solidFill>
                            <a:srgbClr val="4E5B6F"/>
                          </a:solidFill>
                        </a:rPr>
                        <a:t>účet k 1.9.2022</a:t>
                      </a:r>
                      <a:endParaRPr sz="1100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>
                          <a:solidFill>
                            <a:srgbClr val="4E5B6F"/>
                          </a:solidFill>
                        </a:rPr>
                        <a:t>8 580,68</a:t>
                      </a:r>
                      <a:endParaRPr sz="1100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>
                          <a:solidFill>
                            <a:srgbClr val="4E5B6F"/>
                          </a:solidFill>
                        </a:rPr>
                        <a:t>Členské</a:t>
                      </a:r>
                      <a:endParaRPr sz="1100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>
                          <a:solidFill>
                            <a:srgbClr val="4E5B6F"/>
                          </a:solidFill>
                        </a:rPr>
                        <a:t>1 800,00 €</a:t>
                      </a:r>
                      <a:endParaRPr sz="1100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>
                          <a:solidFill>
                            <a:srgbClr val="4E5B6F"/>
                          </a:solidFill>
                        </a:rPr>
                        <a:t>Podiel dane 2%</a:t>
                      </a:r>
                      <a:endParaRPr sz="1100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>
                          <a:solidFill>
                            <a:srgbClr val="4E5B6F"/>
                          </a:solidFill>
                        </a:rPr>
                        <a:t>3 500,00 €</a:t>
                      </a:r>
                      <a:endParaRPr sz="1100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 sz="1100" b="1">
                          <a:solidFill>
                            <a:srgbClr val="4E5B6F"/>
                          </a:solidFill>
                        </a:rPr>
                        <a:t>spolu</a:t>
                      </a:r>
                      <a:endParaRPr sz="1100" b="1" dirty="0">
                        <a:solidFill>
                          <a:srgbClr val="4E5B6F"/>
                        </a:solidFill>
                      </a:endParaRPr>
                    </a:p>
                  </a:txBody>
                  <a:tcPr marL="9525" marR="9525" marT="9525" marB="91425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"/>
                        <a:t>13 880,68 €</a:t>
                      </a:r>
                      <a:endParaRPr dirty="0"/>
                    </a:p>
                  </a:txBody>
                  <a:tcPr marL="9525" marR="9525" marT="9525" marB="91425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950" y="1114200"/>
            <a:ext cx="4699325" cy="35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k" b="1"/>
              <a:t>Hlasovanie o rozpočte a aktivitách</a:t>
            </a:r>
            <a:endParaRPr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k" b="1"/>
              <a:t>Diskusia</a:t>
            </a:r>
            <a:endParaRPr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ctrTitle"/>
          </p:nvPr>
        </p:nvSpPr>
        <p:spPr>
          <a:xfrm>
            <a:off x="311700" y="1553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"/>
              <a:t>Ďakujem za pozornosť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Office PowerPoint</Application>
  <PresentationFormat>Prezentácia na obrazovke (16:9)</PresentationFormat>
  <Paragraphs>53</Paragraphs>
  <Slides>10</Slides>
  <Notes>10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Georgia</vt:lpstr>
      <vt:lpstr>Simple Light</vt:lpstr>
      <vt:lpstr>Rodičovské združenie</vt:lpstr>
      <vt:lpstr>Agenda</vt:lpstr>
      <vt:lpstr>Stav účtu</vt:lpstr>
      <vt:lpstr>Členský príspevok</vt:lpstr>
      <vt:lpstr>Aktivity za školský rok 2021/2022</vt:lpstr>
      <vt:lpstr>Plán aktivít na školský rok 2022/2023</vt:lpstr>
      <vt:lpstr>Financie na rok 2022/2023</vt:lpstr>
      <vt:lpstr>Prezentácia programu PowerPoint</vt:lpstr>
      <vt:lpstr>Prezentácia programu PowerPoint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Rodičovské združenie</dc:title>
  <cp:lastModifiedBy>Kovalík, Renáta</cp:lastModifiedBy>
  <cp:revision>1</cp:revision>
  <dcterms:modified xsi:type="dcterms:W3CDTF">2022-10-11T19:05:40Z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0c4d74-2ddf-4a3f-9c85-3b2ab35ffe4a_Enabled">
    <vt:lpwstr>true</vt:lpwstr>
  </property>
  <property fmtid="{D5CDD505-2E9C-101B-9397-08002B2CF9AE}" pid="3" name="MSIP_Label_6a0c4d74-2ddf-4a3f-9c85-3b2ab35ffe4a_SetDate">
    <vt:lpwstr>2022-10-11T19:05:21Z</vt:lpwstr>
  </property>
  <property fmtid="{D5CDD505-2E9C-101B-9397-08002B2CF9AE}" pid="4" name="MSIP_Label_6a0c4d74-2ddf-4a3f-9c85-3b2ab35ffe4a_Method">
    <vt:lpwstr>Standard</vt:lpwstr>
  </property>
  <property fmtid="{D5CDD505-2E9C-101B-9397-08002B2CF9AE}" pid="5" name="MSIP_Label_6a0c4d74-2ddf-4a3f-9c85-3b2ab35ffe4a_Name">
    <vt:lpwstr>Interné (Internal)</vt:lpwstr>
  </property>
  <property fmtid="{D5CDD505-2E9C-101B-9397-08002B2CF9AE}" pid="6" name="MSIP_Label_6a0c4d74-2ddf-4a3f-9c85-3b2ab35ffe4a_SiteId">
    <vt:lpwstr>95735dfb-83cb-4be7-9b78-61e3b2310d49</vt:lpwstr>
  </property>
  <property fmtid="{D5CDD505-2E9C-101B-9397-08002B2CF9AE}" pid="7" name="MSIP_Label_6a0c4d74-2ddf-4a3f-9c85-3b2ab35ffe4a_ActionId">
    <vt:lpwstr>471bbe2d-42f4-4114-bfbd-ac0469322e9b</vt:lpwstr>
  </property>
  <property fmtid="{D5CDD505-2E9C-101B-9397-08002B2CF9AE}" pid="8" name="MSIP_Label_6a0c4d74-2ddf-4a3f-9c85-3b2ab35ffe4a_ContentBits">
    <vt:lpwstr>0</vt:lpwstr>
  </property>
</Properties>
</file>